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661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1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4"/>
    <p:restoredTop sz="96327"/>
  </p:normalViewPr>
  <p:slideViewPr>
    <p:cSldViewPr snapToGrid="0" showGuides="1">
      <p:cViewPr varScale="1">
        <p:scale>
          <a:sx n="33" d="100"/>
          <a:sy n="33" d="100"/>
        </p:scale>
        <p:origin x="2056" y="336"/>
      </p:cViewPr>
      <p:guideLst>
        <p:guide orient="horz" pos="1036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5387342"/>
            <a:ext cx="30312360" cy="11460480"/>
          </a:xfrm>
        </p:spPr>
        <p:txBody>
          <a:bodyPr anchor="b"/>
          <a:lstStyle>
            <a:lvl1pPr algn="ctr">
              <a:defRPr sz="2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7700" y="17289782"/>
            <a:ext cx="26746200" cy="7947658"/>
          </a:xfrm>
        </p:spPr>
        <p:txBody>
          <a:bodyPr/>
          <a:lstStyle>
            <a:lvl1pPr marL="0" indent="0" algn="ctr">
              <a:buNone/>
              <a:defRPr sz="9360"/>
            </a:lvl1pPr>
            <a:lvl2pPr marL="1783080" indent="0" algn="ctr">
              <a:buNone/>
              <a:defRPr sz="7800"/>
            </a:lvl2pPr>
            <a:lvl3pPr marL="3566160" indent="0" algn="ctr">
              <a:buNone/>
              <a:defRPr sz="7020"/>
            </a:lvl3pPr>
            <a:lvl4pPr marL="5349240" indent="0" algn="ctr">
              <a:buNone/>
              <a:defRPr sz="6240"/>
            </a:lvl4pPr>
            <a:lvl5pPr marL="7132320" indent="0" algn="ctr">
              <a:buNone/>
              <a:defRPr sz="6240"/>
            </a:lvl5pPr>
            <a:lvl6pPr marL="8915400" indent="0" algn="ctr">
              <a:buNone/>
              <a:defRPr sz="6240"/>
            </a:lvl6pPr>
            <a:lvl7pPr marL="10698480" indent="0" algn="ctr">
              <a:buNone/>
              <a:defRPr sz="6240"/>
            </a:lvl7pPr>
            <a:lvl8pPr marL="12481560" indent="0" algn="ctr">
              <a:buNone/>
              <a:defRPr sz="6240"/>
            </a:lvl8pPr>
            <a:lvl9pPr marL="14264640" indent="0" algn="ctr">
              <a:buNone/>
              <a:defRPr sz="6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20334" y="1752600"/>
            <a:ext cx="7689533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737" y="1752600"/>
            <a:ext cx="22622828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3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163" y="8206749"/>
            <a:ext cx="30758130" cy="13693138"/>
          </a:xfrm>
        </p:spPr>
        <p:txBody>
          <a:bodyPr anchor="b"/>
          <a:lstStyle>
            <a:lvl1pPr>
              <a:defRPr sz="2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3163" y="22029429"/>
            <a:ext cx="30758130" cy="7200898"/>
          </a:xfrm>
        </p:spPr>
        <p:txBody>
          <a:bodyPr/>
          <a:lstStyle>
            <a:lvl1pPr marL="0" indent="0">
              <a:buNone/>
              <a:defRPr sz="9360">
                <a:solidFill>
                  <a:schemeClr val="tx1"/>
                </a:solidFill>
              </a:defRPr>
            </a:lvl1pPr>
            <a:lvl2pPr marL="17830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566160" indent="0">
              <a:buNone/>
              <a:defRPr sz="7020">
                <a:solidFill>
                  <a:schemeClr val="tx1">
                    <a:tint val="75000"/>
                  </a:schemeClr>
                </a:solidFill>
              </a:defRPr>
            </a:lvl3pPr>
            <a:lvl4pPr marL="534924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4pPr>
            <a:lvl5pPr marL="713232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5pPr>
            <a:lvl6pPr marL="891540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6pPr>
            <a:lvl7pPr marL="1069848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7pPr>
            <a:lvl8pPr marL="1248156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8pPr>
            <a:lvl9pPr marL="1426464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735" y="8763000"/>
            <a:ext cx="151561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3685" y="8763000"/>
            <a:ext cx="151561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7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380" y="1752607"/>
            <a:ext cx="3075813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384" y="8069582"/>
            <a:ext cx="15086526" cy="3954778"/>
          </a:xfrm>
        </p:spPr>
        <p:txBody>
          <a:bodyPr anchor="b"/>
          <a:lstStyle>
            <a:lvl1pPr marL="0" indent="0">
              <a:buNone/>
              <a:defRPr sz="9360" b="1"/>
            </a:lvl1pPr>
            <a:lvl2pPr marL="1783080" indent="0">
              <a:buNone/>
              <a:defRPr sz="7800" b="1"/>
            </a:lvl2pPr>
            <a:lvl3pPr marL="3566160" indent="0">
              <a:buNone/>
              <a:defRPr sz="7020" b="1"/>
            </a:lvl3pPr>
            <a:lvl4pPr marL="5349240" indent="0">
              <a:buNone/>
              <a:defRPr sz="6240" b="1"/>
            </a:lvl4pPr>
            <a:lvl5pPr marL="7132320" indent="0">
              <a:buNone/>
              <a:defRPr sz="6240" b="1"/>
            </a:lvl5pPr>
            <a:lvl6pPr marL="8915400" indent="0">
              <a:buNone/>
              <a:defRPr sz="6240" b="1"/>
            </a:lvl6pPr>
            <a:lvl7pPr marL="10698480" indent="0">
              <a:buNone/>
              <a:defRPr sz="6240" b="1"/>
            </a:lvl7pPr>
            <a:lvl8pPr marL="12481560" indent="0">
              <a:buNone/>
              <a:defRPr sz="6240" b="1"/>
            </a:lvl8pPr>
            <a:lvl9pPr marL="14264640" indent="0">
              <a:buNone/>
              <a:defRPr sz="6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6384" y="12024360"/>
            <a:ext cx="1508652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3687" y="8069582"/>
            <a:ext cx="15160825" cy="3954778"/>
          </a:xfrm>
        </p:spPr>
        <p:txBody>
          <a:bodyPr anchor="b"/>
          <a:lstStyle>
            <a:lvl1pPr marL="0" indent="0">
              <a:buNone/>
              <a:defRPr sz="9360" b="1"/>
            </a:lvl1pPr>
            <a:lvl2pPr marL="1783080" indent="0">
              <a:buNone/>
              <a:defRPr sz="7800" b="1"/>
            </a:lvl2pPr>
            <a:lvl3pPr marL="3566160" indent="0">
              <a:buNone/>
              <a:defRPr sz="7020" b="1"/>
            </a:lvl3pPr>
            <a:lvl4pPr marL="5349240" indent="0">
              <a:buNone/>
              <a:defRPr sz="6240" b="1"/>
            </a:lvl4pPr>
            <a:lvl5pPr marL="7132320" indent="0">
              <a:buNone/>
              <a:defRPr sz="6240" b="1"/>
            </a:lvl5pPr>
            <a:lvl6pPr marL="8915400" indent="0">
              <a:buNone/>
              <a:defRPr sz="6240" b="1"/>
            </a:lvl6pPr>
            <a:lvl7pPr marL="10698480" indent="0">
              <a:buNone/>
              <a:defRPr sz="6240" b="1"/>
            </a:lvl7pPr>
            <a:lvl8pPr marL="12481560" indent="0">
              <a:buNone/>
              <a:defRPr sz="6240" b="1"/>
            </a:lvl8pPr>
            <a:lvl9pPr marL="14264640" indent="0">
              <a:buNone/>
              <a:defRPr sz="6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3687" y="12024360"/>
            <a:ext cx="1516082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6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3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380" y="2194560"/>
            <a:ext cx="11501794" cy="7680960"/>
          </a:xfrm>
        </p:spPr>
        <p:txBody>
          <a:bodyPr anchor="b"/>
          <a:lstStyle>
            <a:lvl1pPr>
              <a:defRPr sz="12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0825" y="4739647"/>
            <a:ext cx="18053685" cy="23393400"/>
          </a:xfrm>
        </p:spPr>
        <p:txBody>
          <a:bodyPr/>
          <a:lstStyle>
            <a:lvl1pPr>
              <a:defRPr sz="12480"/>
            </a:lvl1pPr>
            <a:lvl2pPr>
              <a:defRPr sz="10920"/>
            </a:lvl2pPr>
            <a:lvl3pPr>
              <a:defRPr sz="936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6380" y="9875520"/>
            <a:ext cx="11501794" cy="18295622"/>
          </a:xfrm>
        </p:spPr>
        <p:txBody>
          <a:bodyPr/>
          <a:lstStyle>
            <a:lvl1pPr marL="0" indent="0">
              <a:buNone/>
              <a:defRPr sz="6240"/>
            </a:lvl1pPr>
            <a:lvl2pPr marL="1783080" indent="0">
              <a:buNone/>
              <a:defRPr sz="5460"/>
            </a:lvl2pPr>
            <a:lvl3pPr marL="3566160" indent="0">
              <a:buNone/>
              <a:defRPr sz="4680"/>
            </a:lvl3pPr>
            <a:lvl4pPr marL="5349240" indent="0">
              <a:buNone/>
              <a:defRPr sz="3900"/>
            </a:lvl4pPr>
            <a:lvl5pPr marL="7132320" indent="0">
              <a:buNone/>
              <a:defRPr sz="3900"/>
            </a:lvl5pPr>
            <a:lvl6pPr marL="8915400" indent="0">
              <a:buNone/>
              <a:defRPr sz="3900"/>
            </a:lvl6pPr>
            <a:lvl7pPr marL="10698480" indent="0">
              <a:buNone/>
              <a:defRPr sz="3900"/>
            </a:lvl7pPr>
            <a:lvl8pPr marL="12481560" indent="0">
              <a:buNone/>
              <a:defRPr sz="3900"/>
            </a:lvl8pPr>
            <a:lvl9pPr marL="1426464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380" y="2194560"/>
            <a:ext cx="11501794" cy="7680960"/>
          </a:xfrm>
        </p:spPr>
        <p:txBody>
          <a:bodyPr anchor="b"/>
          <a:lstStyle>
            <a:lvl1pPr>
              <a:defRPr sz="12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60825" y="4739647"/>
            <a:ext cx="18053685" cy="23393400"/>
          </a:xfrm>
        </p:spPr>
        <p:txBody>
          <a:bodyPr anchor="t"/>
          <a:lstStyle>
            <a:lvl1pPr marL="0" indent="0">
              <a:buNone/>
              <a:defRPr sz="12480"/>
            </a:lvl1pPr>
            <a:lvl2pPr marL="1783080" indent="0">
              <a:buNone/>
              <a:defRPr sz="10920"/>
            </a:lvl2pPr>
            <a:lvl3pPr marL="3566160" indent="0">
              <a:buNone/>
              <a:defRPr sz="9360"/>
            </a:lvl3pPr>
            <a:lvl4pPr marL="5349240" indent="0">
              <a:buNone/>
              <a:defRPr sz="7800"/>
            </a:lvl4pPr>
            <a:lvl5pPr marL="7132320" indent="0">
              <a:buNone/>
              <a:defRPr sz="7800"/>
            </a:lvl5pPr>
            <a:lvl6pPr marL="8915400" indent="0">
              <a:buNone/>
              <a:defRPr sz="7800"/>
            </a:lvl6pPr>
            <a:lvl7pPr marL="10698480" indent="0">
              <a:buNone/>
              <a:defRPr sz="7800"/>
            </a:lvl7pPr>
            <a:lvl8pPr marL="12481560" indent="0">
              <a:buNone/>
              <a:defRPr sz="7800"/>
            </a:lvl8pPr>
            <a:lvl9pPr marL="14264640" indent="0">
              <a:buNone/>
              <a:defRPr sz="7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6380" y="9875520"/>
            <a:ext cx="11501794" cy="18295622"/>
          </a:xfrm>
        </p:spPr>
        <p:txBody>
          <a:bodyPr/>
          <a:lstStyle>
            <a:lvl1pPr marL="0" indent="0">
              <a:buNone/>
              <a:defRPr sz="6240"/>
            </a:lvl1pPr>
            <a:lvl2pPr marL="1783080" indent="0">
              <a:buNone/>
              <a:defRPr sz="5460"/>
            </a:lvl2pPr>
            <a:lvl3pPr marL="3566160" indent="0">
              <a:buNone/>
              <a:defRPr sz="4680"/>
            </a:lvl3pPr>
            <a:lvl4pPr marL="5349240" indent="0">
              <a:buNone/>
              <a:defRPr sz="3900"/>
            </a:lvl4pPr>
            <a:lvl5pPr marL="7132320" indent="0">
              <a:buNone/>
              <a:defRPr sz="3900"/>
            </a:lvl5pPr>
            <a:lvl6pPr marL="8915400" indent="0">
              <a:buNone/>
              <a:defRPr sz="3900"/>
            </a:lvl6pPr>
            <a:lvl7pPr marL="10698480" indent="0">
              <a:buNone/>
              <a:defRPr sz="3900"/>
            </a:lvl7pPr>
            <a:lvl8pPr marL="12481560" indent="0">
              <a:buNone/>
              <a:defRPr sz="3900"/>
            </a:lvl8pPr>
            <a:lvl9pPr marL="1426464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735" y="1752607"/>
            <a:ext cx="3075813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735" y="8763000"/>
            <a:ext cx="3075813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735" y="30510487"/>
            <a:ext cx="80238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22CB-EE84-274D-974B-CF1CDBE257E1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2905" y="30510487"/>
            <a:ext cx="1203579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6005" y="30510487"/>
            <a:ext cx="80238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3064-A889-6A4B-94C5-77231672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66160" rtl="0" eaLnBrk="1" latinLnBrk="0" hangingPunct="1">
        <a:lnSpc>
          <a:spcPct val="90000"/>
        </a:lnSpc>
        <a:spcBef>
          <a:spcPct val="0"/>
        </a:spcBef>
        <a:buNone/>
        <a:defRPr sz="17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540" indent="-891540" algn="l" defTabSz="3566160" rtl="0" eaLnBrk="1" latinLnBrk="0" hangingPunct="1">
        <a:lnSpc>
          <a:spcPct val="90000"/>
        </a:lnSpc>
        <a:spcBef>
          <a:spcPts val="3900"/>
        </a:spcBef>
        <a:buFont typeface="Arial" panose="020B0604020202020204" pitchFamily="34" charset="0"/>
        <a:buChar char="•"/>
        <a:defRPr sz="1092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9360" kern="1200">
          <a:solidFill>
            <a:schemeClr val="tx1"/>
          </a:solidFill>
          <a:latin typeface="+mn-lt"/>
          <a:ea typeface="+mn-ea"/>
          <a:cs typeface="+mn-cs"/>
        </a:defRPr>
      </a:lvl2pPr>
      <a:lvl3pPr marL="445770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624078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4pPr>
      <a:lvl5pPr marL="802386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5pPr>
      <a:lvl6pPr marL="980694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6pPr>
      <a:lvl7pPr marL="1159002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310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8pPr>
      <a:lvl9pPr marL="15156180" indent="-891540" algn="l" defTabSz="3566160" rtl="0" eaLnBrk="1" latinLnBrk="0" hangingPunct="1">
        <a:lnSpc>
          <a:spcPct val="90000"/>
        </a:lnSpc>
        <a:spcBef>
          <a:spcPts val="1950"/>
        </a:spcBef>
        <a:buFont typeface="Arial" panose="020B0604020202020204" pitchFamily="34" charset="0"/>
        <a:buChar char="•"/>
        <a:defRPr sz="7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2pPr>
      <a:lvl3pPr marL="356616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3pPr>
      <a:lvl4pPr marL="534924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4pPr>
      <a:lvl5pPr marL="713232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5pPr>
      <a:lvl6pPr marL="891540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7pPr>
      <a:lvl8pPr marL="1248156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8pPr>
      <a:lvl9pPr marL="14264640" algn="l" defTabSz="3566160" rtl="0" eaLnBrk="1" latinLnBrk="0" hangingPunct="1">
        <a:defRPr sz="7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2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CIMVHR</dc:creator>
  <cp:keywords/>
  <dc:description/>
  <cp:lastModifiedBy>Brock Ostrom</cp:lastModifiedBy>
  <cp:revision>1</cp:revision>
  <dcterms:created xsi:type="dcterms:W3CDTF">2023-07-19T12:39:35Z</dcterms:created>
  <dcterms:modified xsi:type="dcterms:W3CDTF">2023-07-19T12:43:01Z</dcterms:modified>
  <cp:category/>
</cp:coreProperties>
</file>